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97"/>
  </p:normalViewPr>
  <p:slideViewPr>
    <p:cSldViewPr snapToGrid="0" snapToObjects="1">
      <p:cViewPr varScale="1">
        <p:scale>
          <a:sx n="94" d="100"/>
          <a:sy n="94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35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99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7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8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9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8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5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2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3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11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76629-5DF4-F84C-8F79-C88D6F00E8ED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9CBC9-8D9E-234E-BDC4-C5D875CCA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"/>
          <a:stretch/>
        </p:blipFill>
        <p:spPr>
          <a:xfrm>
            <a:off x="0" y="54590"/>
            <a:ext cx="12175090" cy="680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5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0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46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91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5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1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5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1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17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49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79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52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68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89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0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76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17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54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3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22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69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58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6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62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3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42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Ilya Kotlov</dc:creator>
  <cp:lastModifiedBy>Ilya Kotlov</cp:lastModifiedBy>
  <cp:revision>3</cp:revision>
  <cp:lastPrinted>2017-11-22T11:26:39Z</cp:lastPrinted>
  <dcterms:created xsi:type="dcterms:W3CDTF">2017-11-20T10:35:06Z</dcterms:created>
  <dcterms:modified xsi:type="dcterms:W3CDTF">2017-11-22T11:38:22Z</dcterms:modified>
</cp:coreProperties>
</file>